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0b0e50ec2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0b0e50ec2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0b0e50ec2_0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0b0e50ec2_0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0b0e50ec2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0b0e50ec2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0b0e50ec2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0b0e50ec2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0b0e50ec2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0b0e50ec2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0b0e50ec2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0b0e50ec2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0b0e50ec2_0_7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0b0e50ec2_0_7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0b0e50ec2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0b0e50ec2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0b0e50ec2_0_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0b0e50ec2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0b0e50ec2_0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0b0e50ec2_0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0b0e50ec2_0_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0b0e50ec2_0_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0b0e50ec2_0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0b0e50ec2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0b0e50ec2_0_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0b0e50ec2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0b0e50ec2_0_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0b0e50ec2_0_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0b0e50ec2_0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0b0e50ec2_0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0b0e50ec2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0b0e50ec2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1">
  <p:cSld name="AUTOLAYOUT_1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13"/>
          <p:cNvCxnSpPr/>
          <p:nvPr/>
        </p:nvCxnSpPr>
        <p:spPr>
          <a:xfrm>
            <a:off x="1206950" y="382100"/>
            <a:ext cx="0" cy="4319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" name="Google Shape;53;p13"/>
          <p:cNvSpPr txBox="1"/>
          <p:nvPr>
            <p:ph type="ctrTitle"/>
          </p:nvPr>
        </p:nvSpPr>
        <p:spPr>
          <a:xfrm>
            <a:off x="1381000" y="188725"/>
            <a:ext cx="4819500" cy="349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 rot="5400000">
            <a:off x="-787875" y="1809150"/>
            <a:ext cx="3379200" cy="362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">
  <p:cSld name="AUTOLAYOUT_2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3">
  <p:cSld name="AUTOLAYOUT_4"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2">
  <p:cSld name="AUTOLAYOUT_5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4">
  <p:cSld name="AUTOLAYOUT_6">
    <p:bg>
      <p:bgPr>
        <a:solidFill>
          <a:srgbClr val="FFFF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5">
  <p:cSld name="AUTOLAYOUT_7">
    <p:bg>
      <p:bgPr>
        <a:solidFill>
          <a:srgbClr val="FFFF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6">
  <p:cSld name="AUTOLAYOUT_8"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7">
  <p:cSld name="AUTOLAYOUT_9"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8">
  <p:cSld name="AUTOLAYOUT_10">
    <p:bg>
      <p:bgPr>
        <a:solidFill>
          <a:srgbClr val="FFFFFF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10">
  <p:cSld name="AUTOLAYOUT_12">
    <p:bg>
      <p:bgPr>
        <a:solidFill>
          <a:srgbClr val="FFFFFF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9">
  <p:cSld name="AUTOLAYOUT_13"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ctrTitle"/>
          </p:nvPr>
        </p:nvSpPr>
        <p:spPr>
          <a:xfrm>
            <a:off x="1381000" y="188725"/>
            <a:ext cx="4819500" cy="34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Companies to Buy Shares</a:t>
            </a:r>
            <a:endParaRPr/>
          </a:p>
        </p:txBody>
      </p:sp>
      <p:sp>
        <p:nvSpPr>
          <p:cNvPr id="91" name="Google Shape;91;p24"/>
          <p:cNvSpPr txBox="1"/>
          <p:nvPr>
            <p:ph idx="1" type="subTitle"/>
          </p:nvPr>
        </p:nvSpPr>
        <p:spPr>
          <a:xfrm rot="5400000">
            <a:off x="-787875" y="1809150"/>
            <a:ext cx="33792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Sedi Gamidov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3"/>
          <p:cNvPicPr preferRelativeResize="0"/>
          <p:nvPr/>
        </p:nvPicPr>
        <p:blipFill rotWithShape="1">
          <a:blip r:embed="rId3">
            <a:alphaModFix/>
          </a:blip>
          <a:srcRect b="0" l="16759" r="16759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34"/>
          <p:cNvPicPr preferRelativeResize="0"/>
          <p:nvPr/>
        </p:nvPicPr>
        <p:blipFill rotWithShape="1">
          <a:blip r:embed="rId3">
            <a:alphaModFix/>
          </a:blip>
          <a:srcRect b="0" l="8704" r="8704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6"/>
          <p:cNvPicPr preferRelativeResize="0"/>
          <p:nvPr/>
        </p:nvPicPr>
        <p:blipFill rotWithShape="1">
          <a:blip r:embed="rId3">
            <a:alphaModFix/>
          </a:blip>
          <a:srcRect b="0" l="10481" r="10473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7"/>
          <p:cNvPicPr preferRelativeResize="0"/>
          <p:nvPr/>
        </p:nvPicPr>
        <p:blipFill rotWithShape="1">
          <a:blip r:embed="rId3">
            <a:alphaModFix/>
          </a:blip>
          <a:srcRect b="0" l="11015" r="11023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9"/>
          <p:cNvPicPr preferRelativeResize="0"/>
          <p:nvPr/>
        </p:nvPicPr>
        <p:blipFill rotWithShape="1">
          <a:blip r:embed="rId3">
            <a:alphaModFix/>
          </a:blip>
          <a:srcRect b="0" l="13704" r="13704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05825" cy="455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5"/>
          <p:cNvPicPr preferRelativeResize="0"/>
          <p:nvPr/>
        </p:nvPicPr>
        <p:blipFill rotWithShape="1">
          <a:blip r:embed="rId3">
            <a:alphaModFix/>
          </a:blip>
          <a:srcRect b="0" l="12962" r="12962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6"/>
          <p:cNvPicPr preferRelativeResize="0"/>
          <p:nvPr/>
        </p:nvPicPr>
        <p:blipFill rotWithShape="1">
          <a:blip r:embed="rId3">
            <a:alphaModFix/>
          </a:blip>
          <a:srcRect b="3165" l="0" r="0" t="316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7"/>
          <p:cNvPicPr preferRelativeResize="0"/>
          <p:nvPr/>
        </p:nvPicPr>
        <p:blipFill rotWithShape="1">
          <a:blip r:embed="rId3">
            <a:alphaModFix/>
          </a:blip>
          <a:srcRect b="0" l="9077" r="9069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133725" cy="16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6125" y="1790700"/>
            <a:ext cx="2895600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950" y="2962275"/>
            <a:ext cx="2924175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34125" y="1260788"/>
            <a:ext cx="2657475" cy="2621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30"/>
          <p:cNvPicPr preferRelativeResize="0"/>
          <p:nvPr/>
        </p:nvPicPr>
        <p:blipFill rotWithShape="1">
          <a:blip r:embed="rId3">
            <a:alphaModFix/>
          </a:blip>
          <a:srcRect b="0" l="17221" r="17221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31"/>
          <p:cNvPicPr preferRelativeResize="0"/>
          <p:nvPr/>
        </p:nvPicPr>
        <p:blipFill rotWithShape="1">
          <a:blip r:embed="rId3">
            <a:alphaModFix/>
          </a:blip>
          <a:srcRect b="0" l="15185" r="15185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525" y="168375"/>
            <a:ext cx="4132025" cy="289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2850" y="3063425"/>
            <a:ext cx="5696125" cy="19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